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17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5F30AE-3351-4E67-B073-4E922040E3BD}" type="datetimeFigureOut">
              <a:rPr lang="ru-RU" smtClean="0"/>
              <a:t>18.02.2017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94714E2-EAD9-43CF-B5A8-A7274B596D54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ттесатация портфолио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ттесатация портфолио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ттесатация портфолио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ттесатация портфолио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ттесатация портфолио\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ттесатация портфолио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ттесатация портфолио\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аттесатация портфолио\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аттесатация портфолио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аттесатация портфолио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аттесатация портфолио\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ттесатация портфолио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аттесатация портфолио\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аттесатация портфолио\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аттесатация портфолио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аттесатация портфолио\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аттесатация портфолио\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аттесатация портфолио\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аттесатация портфолио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аттесатация портфолио\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аттесатация портфолио\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аттесатация портфолио\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ттесатация портфолио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аттесатация портфолио\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аттесатация портфолио\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аттесатация портфолио\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аттесатация портфолио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аттесатация портфолио\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аттесатация портфолио\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аттесатация портфолио\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аттесатация портфолио\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аттесатация портфолио\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:\аттесатация портфолио\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аттесатация портфолио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аттесатация портфолио\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аттесатация портфолио\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аттесатация портфолио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аттесатация портфолио\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аттесатация портфолио\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:\аттесатация портфолио\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аттесатация портфолио\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аттесатация портфолио\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аттесатация портфолио\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аттесатация портфолио\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ттесатация портфолио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аттесатация портфолио\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аттесатация портфолио\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аттесатация портфолио\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аттесатация портфолио\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аттесатация портфолио\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аттесатация портфолио\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аттесатация портфолио\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аттесатация портфолио\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аттесатация портфолио\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аттесатация портфолио\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4856"/>
            <a:ext cx="9144000" cy="6648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аттесатация портфолио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ттесатация портфолио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ттесатация портфолио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ттесатация портфолио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892" y="0"/>
            <a:ext cx="498621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27</TotalTime>
  <Words>0</Words>
  <Application>Microsoft Office PowerPoint</Application>
  <PresentationFormat>Экран (4:3)</PresentationFormat>
  <Paragraphs>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3</cp:revision>
  <dcterms:created xsi:type="dcterms:W3CDTF">2017-02-18T18:13:56Z</dcterms:created>
  <dcterms:modified xsi:type="dcterms:W3CDTF">2017-02-18T18:41:54Z</dcterms:modified>
</cp:coreProperties>
</file>